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kompass-nrw.de/index.html" TargetMode="External"/><Relationship Id="rId3" Type="http://schemas.openxmlformats.org/officeDocument/2006/relationships/hyperlink" Target="https://dream.holzkompass-nrw.de/paket-49c2821751464c1093f339a77dc1b11d/holzbau-projekt-starten-welche-leistung-passt-zu-meinem-bauvorhaben-1027c5d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Holzbau-Grundlagen: Tragwerk, Bauteile und Konstruktionsprinzipien erklärt</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Holzbau-Projekt starten: Welche Leistung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